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B1ADC-0AB3-4FD0-B6BE-C0FF7FDE0D67}" type="datetimeFigureOut">
              <a:rPr lang="en-US" smtClean="0"/>
              <a:pPr/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BB22D-A013-40C7-83EF-BE27349AA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opeexists.files.wordpress.com/2010/09/butterfly-in-coc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3084728" cy="4457700"/>
          </a:xfrm>
          <a:prstGeom prst="rect">
            <a:avLst/>
          </a:prstGeom>
          <a:noFill/>
        </p:spPr>
      </p:pic>
      <p:pic>
        <p:nvPicPr>
          <p:cNvPr id="2" name="Picture 2" descr="http://static.technorati.com/10/11/18/22105/434px-Dea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219200"/>
            <a:ext cx="3581400" cy="49434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3" name="Picture 2" descr="http://4.bp.blogspot.com/_PdMO85p0Hao/TO_Wy3rHhmI/AAAAAAAACqU/zs8dpbQ06Vc/s1600/Partir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2857500" cy="3810000"/>
          </a:xfrm>
          <a:prstGeom prst="rect">
            <a:avLst/>
          </a:prstGeom>
          <a:noFill/>
        </p:spPr>
      </p:pic>
      <p:pic>
        <p:nvPicPr>
          <p:cNvPr id="5" name="Picture 2" descr="http://hopeexists.files.wordpress.com/2010/09/butterfly-in-coc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447800"/>
            <a:ext cx="3084728" cy="445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22530" name="Picture 2" descr="http://acne.savvy-cafe.com/wp-content/uploads/2008/03/beautiful-baby-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4648086" cy="3095626"/>
          </a:xfrm>
          <a:prstGeom prst="rect">
            <a:avLst/>
          </a:prstGeom>
          <a:noFill/>
        </p:spPr>
      </p:pic>
      <p:pic>
        <p:nvPicPr>
          <p:cNvPr id="22532" name="Picture 4" descr="http://t3.gstatic.com/images?q=tbn:GYwz-cauMEjdkM:http://www.silhouettesclipart.com/wp-content/uploads/2007/08/walking-silhouette-clip-art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600200"/>
            <a:ext cx="2743200" cy="3743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21506" name="Picture 2" descr="http://tell.fll.purdue.edu/JapanProj/FLClipart/Verbs/clim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3838575" cy="4943476"/>
          </a:xfrm>
          <a:prstGeom prst="rect">
            <a:avLst/>
          </a:prstGeom>
          <a:noFill/>
        </p:spPr>
      </p:pic>
      <p:pic>
        <p:nvPicPr>
          <p:cNvPr id="21508" name="Picture 4" descr="http://www.petergreenberg.com/wp-content/uploads/2008/01/nz_spelunk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1320" y="2209800"/>
            <a:ext cx="4632680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20482" name="Picture 2" descr="http://chfs.ky.gov/NR/rdonlyres/5C7308CC-9CD3-4FC7-843A-71B22FD3F5CD/0/Enter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4124325" cy="4114801"/>
          </a:xfrm>
          <a:prstGeom prst="rect">
            <a:avLst/>
          </a:prstGeom>
          <a:noFill/>
        </p:spPr>
      </p:pic>
      <p:pic>
        <p:nvPicPr>
          <p:cNvPr id="20484" name="Picture 4" descr="http://www.deadspin.com/sports/michellekwanf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3505200" cy="408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3" name="Picture 2" descr="http://chfs.ky.gov/NR/rdonlyres/5C7308CC-9CD3-4FC7-843A-71B22FD3F5CD/0/Enter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4124325" cy="4114801"/>
          </a:xfrm>
          <a:prstGeom prst="rect">
            <a:avLst/>
          </a:prstGeom>
          <a:noFill/>
        </p:spPr>
      </p:pic>
      <p:pic>
        <p:nvPicPr>
          <p:cNvPr id="5" name="Picture 2" descr="http://acne.savvy-cafe.com/wp-content/uploads/2008/03/beautiful-baby-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914" y="2133600"/>
            <a:ext cx="4648086" cy="3095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3" name="Picture 2" descr="http://static.technorati.com/10/11/18/22105/434px-Dea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19200"/>
            <a:ext cx="3581400" cy="4943476"/>
          </a:xfrm>
          <a:prstGeom prst="rect">
            <a:avLst/>
          </a:prstGeom>
          <a:noFill/>
        </p:spPr>
      </p:pic>
      <p:pic>
        <p:nvPicPr>
          <p:cNvPr id="5" name="Picture 4" descr="http://chfs.ky.gov/NR/rdonlyres/5C7308CC-9CD3-4FC7-843A-71B22FD3F5CD/0/EnterH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4124325" cy="4114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3" name="Picture 4" descr="http://www.petergreenberg.com/wp-content/uploads/2008/01/nz_spelun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320" y="2209800"/>
            <a:ext cx="4632680" cy="3124200"/>
          </a:xfrm>
          <a:prstGeom prst="rect">
            <a:avLst/>
          </a:prstGeom>
          <a:noFill/>
        </p:spPr>
      </p:pic>
      <p:pic>
        <p:nvPicPr>
          <p:cNvPr id="5" name="Picture 4" descr="http://chfs.ky.gov/NR/rdonlyres/5C7308CC-9CD3-4FC7-843A-71B22FD3F5CD/0/EnterH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4124325" cy="4114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3" name="Picture 4" descr="http://www.deadspin.com/sports/michellekwanf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600200"/>
            <a:ext cx="3505200" cy="4089400"/>
          </a:xfrm>
          <a:prstGeom prst="rect">
            <a:avLst/>
          </a:prstGeom>
          <a:noFill/>
        </p:spPr>
      </p:pic>
      <p:pic>
        <p:nvPicPr>
          <p:cNvPr id="5" name="Picture 4" descr="http://chfs.ky.gov/NR/rdonlyres/5C7308CC-9CD3-4FC7-843A-71B22FD3F5CD/0/EnterH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4124325" cy="4114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A</a:t>
            </a:r>
            <a:r>
              <a:rPr lang="en-US" sz="8800" dirty="0" smtClean="0"/>
              <a:t>						</a:t>
            </a:r>
            <a:r>
              <a:rPr lang="en-US" sz="8800" b="1" dirty="0" smtClean="0"/>
              <a:t>B</a:t>
            </a:r>
            <a:endParaRPr lang="en-US" sz="8800" dirty="0"/>
          </a:p>
        </p:txBody>
      </p:sp>
      <p:pic>
        <p:nvPicPr>
          <p:cNvPr id="15362" name="Picture 2" descr="http://4.bp.blogspot.com/_PdMO85p0Hao/TO_Wy3rHhmI/AAAAAAAACqU/zs8dpbQ06Vc/s1600/Partir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2857500" cy="3810000"/>
          </a:xfrm>
          <a:prstGeom prst="rect">
            <a:avLst/>
          </a:prstGeom>
          <a:noFill/>
        </p:spPr>
      </p:pic>
      <p:pic>
        <p:nvPicPr>
          <p:cNvPr id="5" name="Picture 4" descr="http://www.deadspin.com/sports/michellekwanf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47800"/>
            <a:ext cx="3505200" cy="408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2010-12-06T17:39:43Z</dcterms:created>
  <dcterms:modified xsi:type="dcterms:W3CDTF">2010-12-06T19:41:54Z</dcterms:modified>
</cp:coreProperties>
</file>